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Dua when going to bed [18:110]</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قُلْ إِنَّمَآ أَنَا۠ بَشَرٌ مِّثْلُكُمْ يُوحَىٰٓ إِلَيَّ أَنَّمَآ إِلَـٰهُكُمْ إِلَـٰهٌ وَٰحِدٌ ۖ فَمَن كَانَ يَرْجُوَا۟ لِقَآءَ رَبِّهِۦ فَلْيَعْمَلْ عَمَلًا صَـٰلِحًا وَلَا يُشْرِكْ بِعِبَادَةِ رَبِّهِۦٓ أَحَدًۢا</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بِسْمِ اللَّـهِ الرَّحْمَـٰنِ الرَّحِيمِ</a:t>
            </a:r>
          </a:p>
          <a:p>
            <a:pPr>
              <a:spcAft>
                <a:spcPts val="1200"/>
              </a:spcAft>
            </a:pPr>
          </a:p>
          <a:p>
            <a:pPr algn="ctr">
              <a:defRPr sz="2000" i="1">
                <a:solidFill>
                  <a:srgbClr val="898989"/>
                </a:solidFill>
              </a:defRPr>
            </a:pPr>
            <a:r>
              <a:t>bismillāhir raḥmānir raḥīm</a:t>
            </a:r>
          </a:p>
          <a:p>
            <a:pPr>
              <a:spcAft>
                <a:spcPts val="1200"/>
              </a:spcAft>
            </a:pPr>
          </a:p>
          <a:p>
            <a:pPr algn="ctr">
              <a:defRPr sz="2800">
                <a:solidFill>
                  <a:srgbClr val="3E5E5C"/>
                </a:solidFill>
              </a:defRPr>
            </a:pPr>
            <a:r>
              <a:t>In the name of Allah, the Beneficent, the 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when going to bed [18:110]</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قُلْ إِنَّمَآ أَنَا۠ بَشَرٌ مِّثْلُكُمْ يُوحَىٰٓ إِلَيَّ أَنَّمَآ إِلَـٰهُكُمْ إِلَـٰهٌ وَٰحِدٌ ۖ فَمَن كَانَ يَرْجُوَا۟ لِقَآءَ رَبِّهِۦ فَلْيَعْمَلْ عَمَلًا صَـٰلِحًا وَلَا يُشْرِكْ بِعِبَادَةِ رَبِّهِۦٓ أَحَدًۢا</a:t>
            </a:r>
          </a:p>
          <a:p>
            <a:pPr>
              <a:spcAft>
                <a:spcPts val="1200"/>
              </a:spcAft>
            </a:pPr>
          </a:p>
          <a:p>
            <a:pPr algn="ctr">
              <a:defRPr sz="2000" i="1">
                <a:solidFill>
                  <a:srgbClr val="898989"/>
                </a:solidFill>
              </a:defRPr>
            </a:pPr>
            <a:r>
              <a:t>qul innamā ana basharun mithlukum yūḥā ilayya annamā ilāhukum ilāhun wāḥid ۖ faman kāna yarjū liqā-a rabbihi falya`mal `amalan ṣāliḥan walā yushrik bi`ibādati rabbihi aḥadā</a:t>
            </a:r>
          </a:p>
          <a:p>
            <a:pPr>
              <a:spcAft>
                <a:spcPts val="1200"/>
              </a:spcAft>
            </a:pPr>
          </a:p>
          <a:p>
            <a:pPr algn="ctr">
              <a:defRPr sz="2800">
                <a:solidFill>
                  <a:srgbClr val="3E5E5C"/>
                </a:solidFill>
              </a:defRPr>
            </a:pPr>
            <a:r>
              <a:t>Say: I am only a mortal like you; it is revealed to me that your god is one Allah, therefore whoever hopes to meet his Lord, he should do good deeds, and not join any one in the service of his Lord.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when going to bed [18:110]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